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0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8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40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42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4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40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7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014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89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0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BF14E-0962-4A27-8D22-11CCA9235FB7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30299-0DEC-4BE0-9888-F56BF0EB1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03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Эндоваскулярное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закрытие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параклапанной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фистулы после пластики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трикуспидального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клапана опорным кольцом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8495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Р.С.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научное учреждение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«Научно-исследовательский институт комплексных проблем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сердечно-сосудистых заболеваний», Кемерово</a:t>
            </a:r>
          </a:p>
        </p:txBody>
      </p:sp>
    </p:spTree>
    <p:extLst>
      <p:ext uri="{BB962C8B-B14F-4D97-AF65-F5344CB8AC3E}">
        <p14:creationId xmlns:p14="http://schemas.microsoft.com/office/powerpoint/2010/main" val="96709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0290"/>
            <a:ext cx="10515600" cy="6276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1839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Параклапанная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фистула (ПКФ) - нередкое осложнение протезирования и пластики клапанов сердца,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встречаемое 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частотой от 2 до 17%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ПКФ может быть связано 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кальцинозом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 или инфекционным воспалением, техническими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погрешностями во время хирургической реконструкции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неполная аппозиция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кольца, 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перфорацией или прорезыванием швов.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причиной данного осложнения может быть неправильно подобранный (большего или меньшего размера)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клапан, что приводит 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эндокарда и образованию в последующем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30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8697"/>
            <a:ext cx="10515600" cy="6276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69154"/>
            <a:ext cx="12192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ПКФ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протекать как бессимптомно, так и с выраженными клиническими проявлениями в виде одышки, тахикардии, декомпенсации кровообращения с застойной сердечной недостаточностью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метод диагностики ПКФ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исследование, которое позволяет выявить характерные признаки: обратный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парапротезный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ток, увеличение полостей сердца, необычное движение каркаса протеза, изменение характера движения межжелудочковой перегородки, легочную гипертензию.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недавних пор лечение фистул было прерогативой открытой хирургии и являлось «золотым» стандартом несмотря на то, что это было сопряжено с высоким риском осложнений.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количество авторов убедительно продемонстрировали эффективность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эндоваскулярного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 закрытия ПКФ как малоинвазивной альтернативы хирургической коррекции.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3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45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СЛУЧАЙ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35507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Больная Н. 54 лет в августе 2015г. поступила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клиникус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диагнозом: Врожденный порок сердца (ВПС). Вторичный ДМПП. Относительная недостаточность ТК. Состояние после пластики ДМПП заплатой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Кемперипласт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пластики ТК опорным кольцом «Неокор-32» (август 2014 г.). ПКФ (сообщение между ЛЖ и ПП).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Персистирующая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фибрилляции – трепетания предсердий (ФП-ТП). Хроническая сердечная недостаточность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ФК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NYHA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Легочная гипертензия.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Анамнез: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возрасте 12 лет диагностирован ВПС. Вторичный ДМПП. От предложенного оперативного лечения родители пациентки отказалась. С 2014 г. ухудшение состояния в связи с манифестацией пароксизмальной формой ФП-ТП, снижением толерантности к физической нагрузке. 28.03.2014 г была выполнена хирургическая реконструкция в объеме пластики ДМПП заплатой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Кемперипласт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аннулопластики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 опорным кольцом «Неокор-32». </a:t>
            </a:r>
          </a:p>
        </p:txBody>
      </p:sp>
    </p:spTree>
    <p:extLst>
      <p:ext uri="{BB962C8B-B14F-4D97-AF65-F5344CB8AC3E}">
        <p14:creationId xmlns:p14="http://schemas.microsoft.com/office/powerpoint/2010/main" val="420925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8343" y="266596"/>
            <a:ext cx="11460480" cy="611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Спустя примерно один год после операции пациентка стала отмечать одышку и снижение толерантности к физической нагрузке, по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ЭхоКГ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области опорного кольца ТК (в основании перегородочной створки ТК) была выявлена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гемодинамически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значимая ПКФ (сообщение между ЛЖ и ПП) размерами 6 мм с высокой легочной гипертензией (систолическое давление в легочной артерии (ДЛА) 57 мм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среднее ДЛА 36 мм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Также отмечена дилатация ПП до 4,7 см, диастолический размер ЛЖ 5,9 см, фракция выброса ЛЖ 73%, нарушения локальной сократимости не выявлено. 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данным электрокардиограммы на момент поступления: ритм ФП,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нормосистолическая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форма. Частота сердечных сокращений для желудочков от 60 до 100 в мин. Гипертрофия и умеренные изменения миокарда ЛЖ.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9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4469" y="728064"/>
            <a:ext cx="1144306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Вероятным механизмом появления ПКФ в данном случае стало повреждение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параклапанных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структур вследствие прорезывания швов, фиксирующих опорное кольцо, или же частичный отрыв опорного кольца.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результатам консилиума в составе сердечно-сосудистого хирурга, врача по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рентгенэндоваскулярной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диагностике и лечению и кардиолога, больной было рекомендовано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эндоваскулярное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закрытие ПКФ. 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383" y="598930"/>
            <a:ext cx="11530148" cy="6038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 пункции общей бедренной артерии слева и общей бедренной вены (ОБВ) справа и установки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итродьюсеров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выполнена левая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вентрикулография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 визуализацией ПКФ диаметром 4 мм и лево-правым сбросом из ЛЖ в ПП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(рис. 1 А).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ЛЖ был установлен диагностический катетер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JR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через него и ПКФ в область ПП заведен проводник с гидрофильным покрытием (0,035). Через правую ОБВ в ПП была заведена ловушка (петля), при помощи которой кончик проводника в ПП был захвачен и выведен наружу из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интродъюсера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установленного в правую ОБВ. По этому проводнику из ОБВ, через ПП и ЛЖ в восходящую аорту была установлена система доставки для устройства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Nit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Occlud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VSD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12/6 мм 6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 восходящей аорте из системы доставки были выведены дистальные витки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окклюдера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Nit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Occlud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VSD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12/6 мм). Устройство позиционировано в область ПКФ с расположением дистальных витков устройства в ЛЖ. Далее были выведены проксимальные витки, расположившиеся внутри фистулы и со стороны ПП. После выполнения левой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вентрикулографии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контроля адекватности расположения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окклюдера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устройство было отсоединено от доставочной системы.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Резидуального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лево-правого сброса нет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(рис. 1 Б).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 вмешательства составило 55 минут.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7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708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794" y="418011"/>
            <a:ext cx="1196557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Эндоваскулярное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закрытие ПКФ (сообщение между ЛЖ и ПП)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имплантацией устройства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Occlud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Исходная левая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вентрикулография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визуализацией лево-правого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сброса из ЛЖ в ПП;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Конечный ангиографический результат после имплантации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Occlud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область ПКФ;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4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6389" y="1769411"/>
            <a:ext cx="11286308" cy="4457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Спустя 24 часа после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эндоваскулярной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коррекции была выполнена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ЭхоКГ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 результатам которой лево-правого сброса через ПКФ (из ЛЖ в ПП) не выявлено. Отмечено существенное снижение давления в легочной артерии: систолическое ДЛА снизилось 57 до 32 мм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среднее ДЛА – с 36 до 22 мм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ст.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Послеоперационный период без особенностей, область пункции бедренных сосудов слева и справа без патологических изменений, нарушения кровообращения в нижних конечностях не отмечено. Спустя 3 суток после вмешательства пациентка была выписана из стационара в удовлетворительном состоянии.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38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5787"/>
            <a:ext cx="10515600" cy="93245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3473" y="1419809"/>
            <a:ext cx="11129555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14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была показана возможность успешной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эндоваскулярной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коррекции крайне редкого осложнения пластики ТК опорным кольцом с формированием ПКФ (сообщение между ЛЖ и ПП) и развитием высокой легочной гипертензии. </a:t>
            </a:r>
          </a:p>
          <a:p>
            <a:pPr indent="35814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современных устройств, разработанных для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эндоваскулярной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коррекции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септальных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дефектов, не вызывающих компрометации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нативных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клапанов, позволяет получить удовлетворительный ангиографический и клинический результат с быстрым регрессом легочной гипертензии, избегая повторной хирургической операции.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95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957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Эндоваскулярное закрытие параклапанной фистулы после пластики трикуспидального клапана опорным кольцом</vt:lpstr>
      <vt:lpstr>АКТУАЛЬНОСТЬ</vt:lpstr>
      <vt:lpstr>АКТУАЛЬНОСТЬ</vt:lpstr>
      <vt:lpstr>КЛИНИЧЕСКИЙ СЛУЧАЙ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</vt:lpstr>
      <vt:lpstr>ЗАКЛЮЧЕНИЕ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Эндоваскулярное закрытие параклапанной фистулы после пластики трикуспидального клапана опорным кольцом</dc:title>
  <dc:creator>Тарасов Роман Сергеевич</dc:creator>
  <cp:lastModifiedBy>Кашталап Василий Васильевич</cp:lastModifiedBy>
  <cp:revision>18</cp:revision>
  <dcterms:created xsi:type="dcterms:W3CDTF">2016-07-02T10:39:46Z</dcterms:created>
  <dcterms:modified xsi:type="dcterms:W3CDTF">2016-07-08T09:34:55Z</dcterms:modified>
</cp:coreProperties>
</file>